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86" r:id="rId2"/>
  </p:sldMasterIdLst>
  <p:sldIdLst>
    <p:sldId id="258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BE47C-5F37-4076-9E8E-910FAFA18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064" y="4408727"/>
            <a:ext cx="3877340" cy="90515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B91460-FF27-4FAC-BEBD-74BB0A51A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5377677"/>
            <a:ext cx="3974804" cy="59782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23FE2-0090-406D-82A7-7312B5A2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8C6CB0-2AEA-4597-A498-F28AE776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91365-E042-4942-802E-6850EC55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293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89F6EC6-F1BE-419C-8A44-34CAFA426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C5683-6A43-4971-9B5F-28676E99D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33B55C-987E-4769-A7F5-8EED8A58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7EDF1-4100-48BF-A2D8-8581DD30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89016B-DCB0-4279-99B9-DA0BBAC6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19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F902A-3A3A-4EEF-90A3-C9561B6B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92744"/>
            <a:ext cx="4267200" cy="2086725"/>
          </a:xfrm>
          <a:noFill/>
        </p:spPr>
        <p:txBody>
          <a:bodyPr wrap="square" rtlCol="0">
            <a:spAutoFit/>
          </a:bodyPr>
          <a:lstStyle>
            <a:lvl1pPr>
              <a:defRPr lang="es-CO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077C13-AE2C-4EEA-A7BC-C8AF4E7F4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589463"/>
            <a:ext cx="4368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167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6EFD2F-2F31-48E7-A9BC-540613C74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C5683-6A43-4971-9B5F-28676E99D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33B55C-987E-4769-A7F5-8EED8A58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7EDF1-4100-48BF-A2D8-8581DD30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89016B-DCB0-4279-99B9-DA0BBAC6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877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E74FF9D-1546-45B8-819D-C31AA0235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C5683-6A43-4971-9B5F-28676E99D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33B55C-987E-4769-A7F5-8EED8A58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7EDF1-4100-48BF-A2D8-8581DD30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89016B-DCB0-4279-99B9-DA0BBAC6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4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4115F9D-31DA-4F56-BD52-9A925E587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C5683-6A43-4971-9B5F-28676E99D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33B55C-987E-4769-A7F5-8EED8A58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7EDF1-4100-48BF-A2D8-8581DD30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89016B-DCB0-4279-99B9-DA0BBAC6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819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932C-257F-469A-8831-D7C28C72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07A25F-FEA0-429A-B662-3EEFA85A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8984FE-EFBC-4116-9535-DECC066A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7B3C3-44FC-43C0-B657-4D7FA2C4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149804-7A5C-4AEF-BFCB-688C311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2273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275D2-3DA6-410F-984C-55E71C36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875B66-FB55-4513-8D04-E122A020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853138-B6F6-4211-894A-51FB375D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303E1F-47BB-416B-9AD1-4777E901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371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94B6A73-6CC1-4EC9-855F-FA9DE08B8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3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59553AF-588D-4E14-805D-C7207BB62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1B91460-FF27-4FAC-BEBD-74BB0A51A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6482" y="4828373"/>
            <a:ext cx="3179035" cy="53197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Título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23FE2-0090-406D-82A7-7312B5A2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91365-E042-4942-802E-6850EC55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A21C6A83-BB52-4B8B-A50D-3EA65052B5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72" y="6362516"/>
            <a:ext cx="842347" cy="4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7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538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1C3E6D-A040-4276-BA15-3A1916DD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9EC9-4ED0-4928-8368-09E32EB115CB}" type="datetimeFigureOut">
              <a:rPr lang="es-CO" smtClean="0"/>
              <a:t>6/11/2023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E81F8D-2249-42C3-9F0E-09BC7E03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347743-D961-4A88-B330-A288170E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855-84EF-4168-BB44-D70EAFC0F8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8440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4"/>
          <p:cNvSpPr txBox="1">
            <a:spLocks noGrp="1"/>
          </p:cNvSpPr>
          <p:nvPr>
            <p:ph type="title"/>
          </p:nvPr>
        </p:nvSpPr>
        <p:spPr>
          <a:xfrm>
            <a:off x="1930400" y="76200"/>
            <a:ext cx="10080400" cy="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8" name="Google Shape;778;p74"/>
          <p:cNvSpPr txBox="1">
            <a:spLocks noGrp="1"/>
          </p:cNvSpPr>
          <p:nvPr>
            <p:ph type="body" idx="1"/>
          </p:nvPr>
        </p:nvSpPr>
        <p:spPr>
          <a:xfrm>
            <a:off x="1320800" y="1143000"/>
            <a:ext cx="9448800" cy="4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1F375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F37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1F3753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1F37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F375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F37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F3753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1F37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1F3753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1F37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451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28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06/11/2023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99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D0CAEE-6F12-447D-93D3-CFA5CC94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DFF64-A66D-4D93-9B8D-022A39532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E1646-D98E-4D30-85EC-E20BB46DC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18C9EC9-4ED0-4928-8368-09E32EB115CB}" type="datetimeFigureOut">
              <a:rPr lang="es-CO" smtClean="0"/>
              <a:pPr/>
              <a:t>6/11/2023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35695D-7963-42E4-9E84-19C5B492F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69E63-8FCE-4B2C-B7E7-D84213B32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21E8855-84EF-4168-BB44-D70EAFC0F8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7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717" r:id="rId2"/>
    <p:sldLayoutId id="2147483666" r:id="rId3"/>
    <p:sldLayoutId id="2147483718" r:id="rId4"/>
    <p:sldLayoutId id="2147483719" r:id="rId5"/>
    <p:sldLayoutId id="2147483720" r:id="rId6"/>
    <p:sldLayoutId id="2147483988" r:id="rId7"/>
    <p:sldLayoutId id="2147483654" r:id="rId8"/>
    <p:sldLayoutId id="2147483665" r:id="rId9"/>
    <p:sldLayoutId id="2147483712" r:id="rId10"/>
    <p:sldLayoutId id="2147483675" r:id="rId11"/>
    <p:sldLayoutId id="2147483989" r:id="rId12"/>
    <p:sldLayoutId id="2147483814" r:id="rId13"/>
    <p:sldLayoutId id="21474838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0CC0180-C387-46AA-8AC4-7D38E1DC9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57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DCA9763-A27A-46FF-A83F-7F93D0DAB020}"/>
              </a:ext>
            </a:extLst>
          </p:cNvPr>
          <p:cNvSpPr txBox="1"/>
          <p:nvPr/>
        </p:nvSpPr>
        <p:spPr>
          <a:xfrm>
            <a:off x="6512011" y="2416426"/>
            <a:ext cx="5281403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es-CO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La eliminación documental se debe llevar a cabo “ cuando se trate de copias idénticas, o duplicado”. </a:t>
            </a:r>
            <a:r>
              <a:rPr lang="es-CO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Concepto Archivo General de la Nación AGN- 2015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73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1" descr="Cronómetro">
            <a:extLst>
              <a:ext uri="{FF2B5EF4-FFF2-40B4-BE49-F238E27FC236}">
                <a16:creationId xmlns:a16="http://schemas.microsoft.com/office/drawing/2014/main" id="{500B818D-9217-9D49-9D4A-BABA3C83B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276" y="55056"/>
            <a:ext cx="857482" cy="857482"/>
          </a:xfrm>
          <a:prstGeom prst="rect">
            <a:avLst/>
          </a:prstGeom>
        </p:spPr>
      </p:pic>
      <p:sp>
        <p:nvSpPr>
          <p:cNvPr id="6" name="Rectángulo 6">
            <a:extLst>
              <a:ext uri="{FF2B5EF4-FFF2-40B4-BE49-F238E27FC236}">
                <a16:creationId xmlns:a16="http://schemas.microsoft.com/office/drawing/2014/main" id="{413C4328-037E-5E4C-A700-E9492C6B5FF4}"/>
              </a:ext>
            </a:extLst>
          </p:cNvPr>
          <p:cNvSpPr/>
          <p:nvPr/>
        </p:nvSpPr>
        <p:spPr>
          <a:xfrm>
            <a:off x="11116458" y="415525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1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min.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6FD0DD-50C5-0D39-F946-B06F78B49A31}"/>
              </a:ext>
            </a:extLst>
          </p:cNvPr>
          <p:cNvSpPr txBox="1"/>
          <p:nvPr/>
        </p:nvSpPr>
        <p:spPr>
          <a:xfrm>
            <a:off x="151891" y="815635"/>
            <a:ext cx="10635558" cy="59400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endParaRPr lang="es-MX" sz="20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TEMA: </a:t>
            </a:r>
          </a:p>
          <a:p>
            <a:pPr algn="just"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Eliminación de documentos de apoyo y duplicidades . </a:t>
            </a:r>
          </a:p>
          <a:p>
            <a:pPr algn="just"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DESARROLLO: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La Subgerencia de Gestión Predial, se encargó de la revisión de varias cajas de archivo, entre ellas se encontrarón diferentes tipologías documentales, las cuales hacen parte del proceso de Adquisición Predial.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Estas tipologías documentales son: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Avalúos comerciales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Encuestas de satisfacción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Formatos de solicitud de compensaciones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Documentos de apoyo como: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“normas que regulan el proceso de adquisición predial”.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Se procedió a la verificación del documento físico contra la documentación que reposa en los expedientes ya conformados de la serie: “Historiales de Predios”, confirmando  que estos ya hacían parte integral del expediente.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Concluyendo que los documentos arriba mencionados son duplicad y/o documentos de apoyo; con el fin de realizar la eliminación de éstos soportes, se procedió a diligenciar el formato, GD-FR-015 “Formato Único Inventario Documental_V,02,”el cual se anexa a la presentación al igual que el Acta de Eliminación .  </a:t>
            </a:r>
          </a:p>
          <a:p>
            <a:pPr algn="just">
              <a:defRPr/>
            </a:pPr>
            <a:r>
              <a:rPr lang="es-MX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741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204</Words>
  <Application>Microsoft Office PowerPoint</Application>
  <PresentationFormat>Panorámica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RUBIANO SALDAÑA</dc:creator>
  <cp:lastModifiedBy>Alejo Rubiano</cp:lastModifiedBy>
  <cp:revision>28</cp:revision>
  <dcterms:created xsi:type="dcterms:W3CDTF">2023-10-24T13:31:06Z</dcterms:created>
  <dcterms:modified xsi:type="dcterms:W3CDTF">2023-11-06T15:37:55Z</dcterms:modified>
</cp:coreProperties>
</file>